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99C711F-4C38-46B5-8C10-6F40984538B7}" type="datetimeFigureOut">
              <a:rPr lang="en-US" smtClean="0"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2DFDD8-95B6-475B-8C93-285C8C7B86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Questions Anyone?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Interview questions to ask, to be asked, and to be prepared </a:t>
            </a:r>
            <a:r>
              <a:rPr lang="en-US" b="1" dirty="0" smtClean="0"/>
              <a:t>for…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9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lvl="0" indent="0">
              <a:buNone/>
            </a:pPr>
            <a:r>
              <a:rPr lang="en-US" dirty="0"/>
              <a:t>Students will be able </a:t>
            </a:r>
            <a:r>
              <a:rPr lang="en-US" dirty="0" smtClean="0"/>
              <a:t>to:</a:t>
            </a:r>
          </a:p>
          <a:p>
            <a:r>
              <a:rPr lang="en-US" dirty="0" smtClean="0"/>
              <a:t>Prepare </a:t>
            </a:r>
            <a:r>
              <a:rPr lang="en-US" dirty="0"/>
              <a:t>responses to commonly asked interview </a:t>
            </a:r>
            <a:r>
              <a:rPr lang="en-US" dirty="0" smtClean="0"/>
              <a:t>questions.</a:t>
            </a:r>
            <a:r>
              <a:rPr lang="en-US" dirty="0"/>
              <a:t> </a:t>
            </a:r>
          </a:p>
          <a:p>
            <a:pPr lvl="0"/>
            <a:r>
              <a:rPr lang="en-US" dirty="0" smtClean="0"/>
              <a:t>Prepare </a:t>
            </a:r>
            <a:r>
              <a:rPr lang="en-US" dirty="0"/>
              <a:t>a list of questions to ask an </a:t>
            </a:r>
            <a:r>
              <a:rPr lang="en-US" dirty="0" smtClean="0"/>
              <a:t>interviewer.</a:t>
            </a:r>
            <a:endParaRPr lang="en-US" dirty="0"/>
          </a:p>
          <a:p>
            <a:r>
              <a:rPr lang="en-US" dirty="0"/>
              <a:t>O</a:t>
            </a:r>
            <a:r>
              <a:rPr lang="en-US" dirty="0" smtClean="0"/>
              <a:t>rganize </a:t>
            </a:r>
            <a:r>
              <a:rPr lang="en-US" dirty="0"/>
              <a:t>thoughts to reflect logical, positive, and tactful thinking before </a:t>
            </a:r>
            <a:r>
              <a:rPr lang="en-US" dirty="0" smtClean="0"/>
              <a:t>speaking.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0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Question(s):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What should I ask during an interview</a:t>
            </a:r>
            <a:r>
              <a:rPr lang="en-US" dirty="0" smtClean="0"/>
              <a:t>?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What will the interviewer ask of me during an interview?</a:t>
            </a:r>
          </a:p>
        </p:txBody>
      </p:sp>
    </p:spTree>
    <p:extLst>
      <p:ext uri="{BB962C8B-B14F-4D97-AF65-F5344CB8AC3E}">
        <p14:creationId xmlns:p14="http://schemas.microsoft.com/office/powerpoint/2010/main" val="582830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</TotalTime>
  <Words>56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Austin</vt:lpstr>
      <vt:lpstr>Questions Anyone? </vt:lpstr>
      <vt:lpstr>Objectives:</vt:lpstr>
      <vt:lpstr>Essential Question(s):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Pittman</dc:creator>
  <cp:lastModifiedBy>Ashley Pittman</cp:lastModifiedBy>
  <cp:revision>2</cp:revision>
  <dcterms:created xsi:type="dcterms:W3CDTF">2012-04-09T17:38:35Z</dcterms:created>
  <dcterms:modified xsi:type="dcterms:W3CDTF">2012-04-09T18:15:16Z</dcterms:modified>
</cp:coreProperties>
</file>